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0" r:id="rId3"/>
    <p:sldId id="26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5" r:id="rId15"/>
    <p:sldId id="288" r:id="rId16"/>
    <p:sldId id="289" r:id="rId17"/>
    <p:sldId id="291" r:id="rId18"/>
    <p:sldId id="290" r:id="rId19"/>
    <p:sldId id="286" r:id="rId20"/>
    <p:sldId id="28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91189924176144643"/>
          <c:y val="0.53330177477815277"/>
          <c:w val="7.421186934966463E-2"/>
          <c:h val="0.30224534433195849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1.Знаете ли вы нашего земляка Андрея Ханашховича Хакуашева?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91189924176144643"/>
          <c:y val="0.21049684599527632"/>
          <c:w val="7.421186934966463E-2"/>
          <c:h val="0.47534372831207378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468411398748287E-2"/>
          <c:y val="6.9918491416313001E-3"/>
          <c:w val="0.61190280430384136"/>
          <c:h val="0.8945913502637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2.Чем он прославил нашу землю?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Заслуженный деятель наук КБР</c:v>
                </c:pt>
                <c:pt idx="1">
                  <c:v>Доктор филологических наук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298957536264081"/>
          <c:y val="0.22827768257234507"/>
          <c:w val="0.31447123968438168"/>
          <c:h val="0.60679007659685513"/>
        </c:manualLayout>
      </c:layout>
      <c:txPr>
        <a:bodyPr/>
        <a:lstStyle/>
        <a:p>
          <a:pPr>
            <a:defRPr>
              <a:solidFill>
                <a:schemeClr val="bg1"/>
              </a:solidFill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3.В какой сфере деятельности он прославился?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Педагогической</c:v>
                </c:pt>
                <c:pt idx="1">
                  <c:v>Научной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73848809260551"/>
          <c:y val="0.18709211465167691"/>
          <c:w val="0.30427657706486216"/>
          <c:h val="0.44323408769501876"/>
        </c:manualLayout>
      </c:layout>
      <c:txPr>
        <a:bodyPr/>
        <a:lstStyle/>
        <a:p>
          <a:pPr>
            <a:defRPr sz="1800">
              <a:solidFill>
                <a:schemeClr val="bg1"/>
              </a:solidFill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4.Хотели бы вы больше узнать о нем?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Да,конечно</c:v>
                </c:pt>
                <c:pt idx="1">
                  <c:v>Возможно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100650174851079"/>
          <c:y val="0.43979911806139144"/>
          <c:w val="0.25899349825148921"/>
          <c:h val="0.26022641422384257"/>
        </c:manualLayout>
      </c:layout>
      <c:txPr>
        <a:bodyPr/>
        <a:lstStyle/>
        <a:p>
          <a:pPr>
            <a:defRPr sz="1800">
              <a:solidFill>
                <a:schemeClr val="bg1"/>
              </a:solidFill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779E78-5BAF-4441-B5B9-FEF788079D5E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873717-1DF2-4012-84B7-CD53FC806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3158196"/>
          </a:xfrm>
        </p:spPr>
        <p:txBody>
          <a:bodyPr/>
          <a:lstStyle/>
          <a:p>
            <a:pPr algn="r"/>
            <a:r>
              <a:rPr lang="ru-RU" b="1" dirty="0" smtClean="0"/>
              <a:t>Работу выполнила:</a:t>
            </a:r>
            <a:endParaRPr lang="ru-RU" dirty="0" smtClean="0"/>
          </a:p>
          <a:p>
            <a:pPr algn="r"/>
            <a:r>
              <a:rPr lang="ru-RU" dirty="0" smtClean="0"/>
              <a:t>Фокичева Даяна</a:t>
            </a:r>
          </a:p>
          <a:p>
            <a:pPr algn="r"/>
            <a:r>
              <a:rPr lang="ru-RU" dirty="0" smtClean="0"/>
              <a:t>ученица 9 класса </a:t>
            </a:r>
          </a:p>
          <a:p>
            <a:pPr algn="r"/>
            <a:r>
              <a:rPr lang="ru-RU" dirty="0" smtClean="0"/>
              <a:t> </a:t>
            </a:r>
          </a:p>
          <a:p>
            <a:pPr algn="r"/>
            <a:r>
              <a:rPr lang="ru-RU" b="1" dirty="0" smtClean="0"/>
              <a:t> Руководитель:</a:t>
            </a:r>
            <a:endParaRPr lang="ru-RU" dirty="0" smtClean="0"/>
          </a:p>
          <a:p>
            <a:pPr algn="r"/>
            <a:r>
              <a:rPr lang="ru-RU" dirty="0" smtClean="0"/>
              <a:t>Бжембахова Залина Валериевна</a:t>
            </a:r>
          </a:p>
          <a:p>
            <a:pPr algn="r"/>
            <a:r>
              <a:rPr lang="ru-RU" dirty="0" smtClean="0"/>
              <a:t>учитель английского языка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305800" cy="3714776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Муниципальное казенное общеобразовательное учреждение 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«Средняя общеобразовательная школа с.п.Арик»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Терского муниципального района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Кабардино-Балкарской Республики </a:t>
            </a:r>
            <a:b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Исследовательская работа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Тема: «МОЙ ЗЕМЛЯК»</a:t>
            </a:r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07194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И вот, в 1982 году за труд «Адыгские просветители. Первая половина ХIХ века» А. Х. Хакуашеву присваивается ученая степень доктора филологических наук. 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Рисунок 2" descr="https://pp.userapi.com/c852020/v852020408/2f69a/6BV5bfyjHZg.jpg"/>
          <p:cNvPicPr/>
          <p:nvPr/>
        </p:nvPicPr>
        <p:blipFill>
          <a:blip r:embed="rId2"/>
          <a:srcRect l="3201" r="4349" b="4876"/>
          <a:stretch>
            <a:fillRect/>
          </a:stretch>
        </p:blipFill>
        <p:spPr bwMode="auto">
          <a:xfrm>
            <a:off x="1857356" y="571480"/>
            <a:ext cx="5480413" cy="4237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690336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Квалификационной работе предшествовали отдельные очерки, в которых излагались результаты многолетних поисков в различных архивах и библиотеках страны. Такими страницами можно считать «Творчество Али Шогенцукова» (1958), «Первые адыгские писатели» (1974), «Адыгские просветители» (1978), «Истоки становления» (1984) и целый ряд других.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Несмотря на солидный возраст, Андрей Ханашхович продолжает осваивать новые темы и проблемы. То он опубликует довольно принципиальный отзыв на новое явление в литературе, а то вдруг предложит читателю целую новую монографию. Одно из таких явлений последнего времени – монография, посвященная жизни и деятельности народного писателя Кабардино-Балкарии Хачима Теунова (2013).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https://ozon-st.cdn.ngenix.net/multimedia/10031173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62040">
            <a:off x="1142976" y="357166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51420/v851420408/30137/jkATRj50D6I.jpg"/>
          <p:cNvPicPr/>
          <p:nvPr/>
        </p:nvPicPr>
        <p:blipFill>
          <a:blip r:embed="rId3"/>
          <a:srcRect l="4088" t="4399" b="3720"/>
          <a:stretch>
            <a:fillRect/>
          </a:stretch>
        </p:blipFill>
        <p:spPr bwMode="auto">
          <a:xfrm>
            <a:off x="4500562" y="357166"/>
            <a:ext cx="42148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Социологический опрос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Мне захотелось узнать, что знают мои одноклассники о знаменитом выходце нашего села Андрее Ханашховиче Хакуашеве. Для этого я провела анкетирование. В анкетировании приняли участие 20 учеников моего класса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Знаете ли вы нашего земляка Андрея Ханашховича Хакуашева?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28800" y="3143248"/>
          <a:ext cx="610078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36094" y="3429000"/>
          <a:ext cx="6071811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 чем его заслуга?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57290" y="1000109"/>
          <a:ext cx="600079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42" y="2967335"/>
            <a:ext cx="60722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 какой сфере деятельности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Андрей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Ханашхович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прославился?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3929066"/>
          <a:ext cx="657229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Хотели бы вы больше узнать о нем?</a:t>
            </a:r>
            <a:r>
              <a:rPr lang="ru-RU" sz="2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22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42976" y="1828800"/>
          <a:ext cx="6357982" cy="381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Вопросы опроса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анкетировании приняли участие 20 учеников моего класса.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1.Знаете ли вы нашего земляка Андрея Ханашховича Хакуашева?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Да- 14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Нет-6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2.В чем его заслуга?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Заслуженный деятель наук КБР -4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Доктор филологических наук-8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Не знаю-8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какой сфере деятельности он прославился?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Педагогической-6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Научной-6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Затрудняюсь ответить-8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Хотели бы вы больше узнать о нём?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Да, конечно-14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Возможно-6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34304/v834304748/155715/iXhjP0gbd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2928958" cy="247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p.userapi.com/c852224/v852224408/273ff/P1qpyBQlZ24.jpg"/>
          <p:cNvPicPr/>
          <p:nvPr/>
        </p:nvPicPr>
        <p:blipFill>
          <a:blip r:embed="rId3" cstate="print"/>
          <a:srcRect l="9868" t="3125"/>
          <a:stretch>
            <a:fillRect/>
          </a:stretch>
        </p:blipFill>
        <p:spPr bwMode="auto">
          <a:xfrm>
            <a:off x="4429124" y="714356"/>
            <a:ext cx="321471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pp.userapi.com/c847220/v847220748/114e77/DD8OT9U6Ii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86124"/>
            <a:ext cx="299085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pp.userapi.com/c852120/v852120160/342dc/3geGYrbbzP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286124"/>
            <a:ext cx="3390902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6166"/>
            <a:ext cx="79295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класса. Сентябрь, 2018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xp\AppData\Local\Microsoft\Windows\INetCache\Content.Word\IMG-20181030-WA0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1"/>
            <a:ext cx="450059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85010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Беседа с родственниками Андрея Ханашховича. Октябрь,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2018 год.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Рисунок 3" descr="https://pp.userapi.com/c852236/v852236184/384ee/sDckBDZedR8.jpg"/>
          <p:cNvPicPr/>
          <p:nvPr/>
        </p:nvPicPr>
        <p:blipFill>
          <a:blip r:embed="rId3"/>
          <a:srcRect l="27341" t="17708" b="12847"/>
          <a:stretch>
            <a:fillRect/>
          </a:stretch>
        </p:blipFill>
        <p:spPr bwMode="auto">
          <a:xfrm>
            <a:off x="5572132" y="928670"/>
            <a:ext cx="321471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pp.userapi.com/c850032/v850032916/aaae2/v5gQCbiDbQU.jpg"/>
          <p:cNvPicPr/>
          <p:nvPr/>
        </p:nvPicPr>
        <p:blipFill>
          <a:blip r:embed="rId4"/>
          <a:srcRect l="22127" t="13060" r="11491"/>
          <a:stretch>
            <a:fillRect/>
          </a:stretch>
        </p:blipFill>
        <p:spPr bwMode="auto">
          <a:xfrm>
            <a:off x="2500298" y="3786190"/>
            <a:ext cx="385765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Залина\AppData\Local\Microsoft\Windows\INetCache\Content.Word\20181030_1331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31" t="4724" r="5594" b="6675"/>
          <a:stretch/>
        </p:blipFill>
        <p:spPr bwMode="auto">
          <a:xfrm rot="5400000">
            <a:off x="556042" y="1015539"/>
            <a:ext cx="2500331" cy="246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Рисунок 2" descr="https://pp.userapi.com/c849532/v849532660/ab256/m1xJvHQHTU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14752"/>
            <a:ext cx="295275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sun1-4.userapi.com/c830408/v830408660/1d0e2e/RA4SDv9gin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000108"/>
            <a:ext cx="2200275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pp.userapi.com/c846420/v846420660/119b40/N9WAKa4T-9M.jpg"/>
          <p:cNvPicPr/>
          <p:nvPr/>
        </p:nvPicPr>
        <p:blipFill>
          <a:blip r:embed="rId5"/>
          <a:srcRect t="25641" r="4143"/>
          <a:stretch>
            <a:fillRect/>
          </a:stretch>
        </p:blipFill>
        <p:spPr bwMode="auto">
          <a:xfrm>
            <a:off x="5500694" y="3714752"/>
            <a:ext cx="3248025" cy="287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pp.userapi.com/c846017/v846017660/11be75/FKWra7q37-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000108"/>
            <a:ext cx="248125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Знакомство одноклассников с творчеством Хакуашева Андрея Ханашховича. Октябрь, 2018 год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929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Выводы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Итак, проанализировав результаты социологического опроса, можно сделать следующие выводы:</a:t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Только 70% респондентов  знают своего земляка- Хакуашева А.Х., но многие хотели бы узнать о нем больше. На моё удивление большинство опрошенных знают заслуги и сферу деятельности нашего выдающегося земляка.</a:t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Исходя из результатов социологического опроса, я систематизировала накопленные знания, оформила их в исследовательской работе, создала электронную презентацию по данной теме и представила его  своему классу на классном часе, посвященное Хакуашеву А.Х.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О человеке надо говорить,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Когда детей идет учить,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Дома возводит, книги пишет,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О человеке надо говорить,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Пока он слышит.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.ytimg.com/vi/ZpdnAfL1Cco/hqdefault.jpg"/>
          <p:cNvPicPr>
            <a:picLocks noGrp="1"/>
          </p:cNvPicPr>
          <p:nvPr>
            <p:ph idx="1"/>
          </p:nvPr>
        </p:nvPicPr>
        <p:blipFill>
          <a:blip r:embed="rId2"/>
          <a:srcRect l="10526" t="11111" r="2105" b="12963"/>
          <a:stretch>
            <a:fillRect/>
          </a:stretch>
        </p:blipFill>
        <p:spPr bwMode="auto">
          <a:xfrm>
            <a:off x="1857356" y="2571744"/>
            <a:ext cx="607223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15416"/>
            <a:ext cx="8715436" cy="681625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8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«Людей не интересных в мире нет, </a:t>
            </a:r>
            <a:b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Их судьбы – как история планет.</a:t>
            </a:r>
            <a:b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У каждой всё особое, своё, </a:t>
            </a:r>
            <a:b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 нет планет похожих на неё!».</a:t>
            </a:r>
            <a:b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/>
              <a:t>                                                                                                                               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Е.Евтушенко </a:t>
            </a:r>
            <a:b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3808" y="11287180"/>
            <a:ext cx="16182975" cy="1470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pp.userapi.com/c845123/v845123748/118a10/thwq1K0DMWc.jpg"/>
          <p:cNvPicPr/>
          <p:nvPr/>
        </p:nvPicPr>
        <p:blipFill>
          <a:blip r:embed="rId3"/>
          <a:srcRect l="3619" t="1722" r="11338" b="12168"/>
          <a:stretch>
            <a:fillRect/>
          </a:stretch>
        </p:blipFill>
        <p:spPr bwMode="auto">
          <a:xfrm>
            <a:off x="428596" y="428604"/>
            <a:ext cx="3357586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  Задачи исследования:</a:t>
            </a:r>
            <a:endParaRPr lang="ru-RU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 </a:t>
            </a: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Проанализировать различные виды источников информации по теме проекта.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Систематизировать и обобщить собранный материал и выступить с презентацией перед учениками нашей школы.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endParaRPr lang="ru-RU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28604"/>
            <a:ext cx="854395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исследования: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собрать как можно больше материала 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человеке интересной судьбы, который прославил своим трудом, мастерством свою малую родину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донести эту информацию до учеников нашей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7224" y="285728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Гипотеза исследования: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Могу предположить, что знание о людях, прославивших мою малую родину, может качественно повысить уровень патриотизма, положительно повлиять на формирование личности.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История жизни нашего земляка может стать образцом для каждого, кто бы хотел добиться успехов в жизни и прожить свою жизнь достойно, может научить высшим жизненным ценностям: духовному родству, доброте, трудолюбию.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       Методы исследования: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- анализ источников информации;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- беседа с родственниками;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-наблюдение;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-работа с семейными архивными материалами;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-обработка полученных результатов.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64344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Хакуашев Андрей Ханашхович - критик- литературовед, уроженец с. Арик, 1929 года рождения.  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Доктор филологических наук, профессор, академик Адыгской международной академии наук, заслуженный деятель наук КБР, заслуженный работник высшей школы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Российской Федерации .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Рисунок 5" descr="https://pp.userapi.com/c845123/v845123748/118a10/thwq1K0DMWc.jpg"/>
          <p:cNvPicPr/>
          <p:nvPr/>
        </p:nvPicPr>
        <p:blipFill>
          <a:blip r:embed="rId2"/>
          <a:srcRect l="5737" t="3207" r="9352" b="11794"/>
          <a:stretch>
            <a:fillRect/>
          </a:stretch>
        </p:blipFill>
        <p:spPr bwMode="auto">
          <a:xfrm>
            <a:off x="1785918" y="571480"/>
            <a:ext cx="5286412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Биография</a:t>
            </a:r>
          </a:p>
          <a:p>
            <a:pPr algn="ctr"/>
            <a:endParaRPr lang="ru-RU" dirty="0" smtClean="0"/>
          </a:p>
          <a:p>
            <a:pPr algn="just"/>
            <a:r>
              <a:rPr lang="ru-RU" sz="2000" dirty="0" smtClean="0">
                <a:latin typeface="Georgia" pitchFamily="18" charset="0"/>
              </a:rPr>
              <a:t>Имя Андрея Ханашховича Хакуашева заслуженно и прочно обосновалось в ряду имен самых замечательных деятелей современной национальной культуры. Оно с глубочайшим почтением произносится и в кругах отечественных ученых, и писателями Северного Кавказа, и, что особенно примечательно, несколькими поколениями студентов-гуманитариев и даже школьников. . Понятно, что такого просто так не бывает. В юности получив аттестат зрелости, стал вместе с еще четырьмя своими одноклассниками студентом филологического факультета Ленинградского университета. Как и его друзья по школе, Андрей Хакуашев проявил завидную целеустремленность и высокую ответственность. Он сразу же оценил открывающиеся перед ним перспективы и с упорством взялся за ученье, чтобы извлечь из времени учебы наибольшую пользу для своего развития и обретения профессиональных знаний . Помимо систематических профессиональных знаний, он из учебы в одном из самых знаменитых университетов почерпнул для будущего пристрастие к двум смежным направлениям: к изыскательской работе и педагогической деятельности.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71488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Встреча Андрея Хакуашева с первым президентом КБР Валерием Коковым.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" name="Рисунок 2" descr="https://sun1-11.userapi.com/c831308/v831308748/1c1e73/H7vdt4qVlcw.jpg"/>
          <p:cNvPicPr/>
          <p:nvPr/>
        </p:nvPicPr>
        <p:blipFill>
          <a:blip r:embed="rId2"/>
          <a:srcRect l="4644" t="5868" r="5890" b="4583"/>
          <a:stretch>
            <a:fillRect/>
          </a:stretch>
        </p:blipFill>
        <p:spPr bwMode="auto">
          <a:xfrm>
            <a:off x="1643042" y="500042"/>
            <a:ext cx="5857916" cy="39841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Главное, как мне кажется, это то, что он ощущает себя продолжателем того священного дела, которому посвятили себя легендарные деятели национальной культуры ХIХ-ХХ веков, уважительно именуемые высоким словом просветители. Как и они, Андрей Хакуашев всецело предан идее образования и воспитания новых поколений, как и они в свое время, он не жалеет для этого ни времени, ни сил. В течение многих лет он оставался чуть ли не единственным штатным преподавателем литературы на кафедре кабардинского языка и литературы, поэтому неудивительно, что многие и многие школьные учителя, журналисты, писатели, артисты, общественные деятели, ученые, окончившие наш университет, признают его своим учителем.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s://pp.userapi.com/c852036/v852036408/2dc43/WH685Ym12I8.jpg"/>
          <p:cNvPicPr/>
          <p:nvPr/>
        </p:nvPicPr>
        <p:blipFill>
          <a:blip r:embed="rId2"/>
          <a:srcRect l="2986" t="8805" b="6371"/>
          <a:stretch>
            <a:fillRect/>
          </a:stretch>
        </p:blipFill>
        <p:spPr bwMode="auto">
          <a:xfrm>
            <a:off x="1000100" y="357166"/>
            <a:ext cx="31432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p.userapi.com/c845523/v845523748/11b882/k54OxuP__is.jpg"/>
          <p:cNvPicPr/>
          <p:nvPr/>
        </p:nvPicPr>
        <p:blipFill>
          <a:blip r:embed="rId3"/>
          <a:srcRect t="18384" r="7001" b="14141"/>
          <a:stretch>
            <a:fillRect/>
          </a:stretch>
        </p:blipFill>
        <p:spPr bwMode="auto">
          <a:xfrm>
            <a:off x="4857752" y="428604"/>
            <a:ext cx="32096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smtClean="0">
                <a:solidFill>
                  <a:schemeClr val="bg1"/>
                </a:solidFill>
              </a:rPr>
              <a:t>протяжении более трех десятилетий он был членом Учебно-методического совета (сокращенно – УМС) Министерства образования республики, а многие годы – ее бессменным председателем. </a:t>
            </a:r>
          </a:p>
          <a:p>
            <a:pPr algn="just"/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 descr="https://pp.userapi.com/c846418/v846418748/118a06/9AczCsVW7vs.jpg"/>
          <p:cNvPicPr/>
          <p:nvPr/>
        </p:nvPicPr>
        <p:blipFill>
          <a:blip r:embed="rId2"/>
          <a:srcRect l="1882" r="6680" b="5491"/>
          <a:stretch>
            <a:fillRect/>
          </a:stretch>
        </p:blipFill>
        <p:spPr bwMode="auto">
          <a:xfrm>
            <a:off x="1000100" y="2143116"/>
            <a:ext cx="3429024" cy="438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pp.userapi.com/c848628/v848628748/a50d3/ZIEAH2-v_kY.jpg"/>
          <p:cNvPicPr/>
          <p:nvPr/>
        </p:nvPicPr>
        <p:blipFill>
          <a:blip r:embed="rId3"/>
          <a:srcRect l="6950" t="5572" r="1613" b="2337"/>
          <a:stretch>
            <a:fillRect/>
          </a:stretch>
        </p:blipFill>
        <p:spPr bwMode="auto">
          <a:xfrm>
            <a:off x="5286380" y="2143116"/>
            <a:ext cx="3067461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423</TotalTime>
  <Words>671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Муниципальное казенное общеобразовательное учреждение  «Средняя общеобразовательная школа с.п.Арик» Терского муниципального района Кабардино-Балкарской Республики    Исследовательская работа   Тема: «МОЙ ЗЕМЛЯК»    </vt:lpstr>
      <vt:lpstr>    О человеке надо говорить, Когда детей идет учить, Дома возводит, книги пишет, О человеке надо говорить, Пока он слышит. </vt:lpstr>
      <vt:lpstr>Цель исследования:   собрать как можно больше материала о человеке интересной судьбы, который прославил своим трудом, мастерством свою малую родину и донести эту информацию до учеников нашей школы.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чем его заслуга? </vt:lpstr>
      <vt:lpstr>  Хотели бы вы больше узнать о нем? </vt:lpstr>
      <vt:lpstr>                                                                  Вопросы опроса                       В анкетировании приняли участие 20 учеников моего класса.   1.Знаете ли вы нашего земляка Андрея Ханашховича Хакуашева? 1) Да- 14 2) Нет-6 2.В чем его заслуга? 1) Заслуженный деятель наук КБР -4 2) Доктор филологических наук-8 3) Не знаю-8 3. В какой сфере деятельности он прославился? 1) Педагогической-6 2) Научной-6 3) Затрудняюсь ответить-8 4. Хотели бы вы больше узнать о нём? 1) Да, конечно-14 2) Возможно-6 </vt:lpstr>
      <vt:lpstr>Слайд 16</vt:lpstr>
      <vt:lpstr>Слайд 17</vt:lpstr>
      <vt:lpstr>Слайд 18</vt:lpstr>
      <vt:lpstr>                                                               Выводы Итак, проанализировав результаты социологического опроса, можно сделать следующие выводы:  Только 70% респондентов  знают своего земляка- Хакуашева А.Х., но многие хотели бы узнать о нем больше. На моё удивление большинство опрошенных знают заслуги и сферу деятельности нашего выдающегося земляка. Исходя из результатов социологического опроса, я систематизировала накопленные знания, оформила их в исследовательской работе, создала электронную презентацию по данной теме и представила его  своему классу на классном часе, посвященное Хакуашеву А.Х.</vt:lpstr>
      <vt:lpstr>   «Людей не интересных в мире нет,  Их судьбы – как история планет. У каждой всё особое, своё,  И нет планет похожих на неё!».                                                                                                                                 Е.Евтушенко 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Polo</dc:title>
  <dc:creator>рцнтту</dc:creator>
  <cp:lastModifiedBy>Пользователь Windows</cp:lastModifiedBy>
  <cp:revision>29</cp:revision>
  <dcterms:created xsi:type="dcterms:W3CDTF">2018-05-14T17:16:07Z</dcterms:created>
  <dcterms:modified xsi:type="dcterms:W3CDTF">2018-12-04T17:02:31Z</dcterms:modified>
</cp:coreProperties>
</file>