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90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90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50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070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6672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46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950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884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259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62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5798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8642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7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74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638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632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CC3B4-1C96-45A9-A2C7-5E431BC71E73}" type="datetimeFigureOut">
              <a:rPr lang="ru-RU" smtClean="0"/>
              <a:t>06.04.2019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C77C6-5728-4BBF-9A8B-FCAA402A4D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687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9558" y="1803404"/>
            <a:ext cx="10260842" cy="3123437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Темэр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Ц1ыхум и </a:t>
            </a:r>
            <a:r>
              <a:rPr lang="ru-RU" b="1" dirty="0" err="1" smtClean="0">
                <a:solidFill>
                  <a:schemeClr val="accent3">
                    <a:lumMod val="5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оргэнхэр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60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03" y="164341"/>
            <a:ext cx="6660107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582" y="1247629"/>
            <a:ext cx="1671914" cy="19322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55" b="95313" l="14844" r="77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58" t="5418" r="23215"/>
          <a:stretch/>
        </p:blipFill>
        <p:spPr>
          <a:xfrm>
            <a:off x="5670582" y="1924334"/>
            <a:ext cx="1426254" cy="20608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772">
            <a:off x="5574319" y="2640841"/>
            <a:ext cx="921296" cy="62779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58" t="10150" r="34179" b="13035"/>
          <a:stretch/>
        </p:blipFill>
        <p:spPr>
          <a:xfrm>
            <a:off x="6722099" y="1613279"/>
            <a:ext cx="717744" cy="9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m0-tub-ru.yandex.net/i?id=5cbe3a73d0a567353f4cec3900ae8f03-l&amp;n=1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9" y="914401"/>
            <a:ext cx="11436824" cy="5786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13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images.myshared.ru/21/1265669/slide_5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3" b="10865"/>
          <a:stretch/>
        </p:blipFill>
        <p:spPr bwMode="auto">
          <a:xfrm>
            <a:off x="696036" y="900752"/>
            <a:ext cx="11109277" cy="57457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95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etoglaza.ru/wp-content/uploads/2018/08/cirroz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95" b="5953"/>
          <a:stretch/>
        </p:blipFill>
        <p:spPr bwMode="auto">
          <a:xfrm>
            <a:off x="545910" y="1351128"/>
            <a:ext cx="11354937" cy="5322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63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content.choiz.me/uploads/2018-02/760x398_97828f10aa7d2933ae99a6edc40be19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49" y="1241946"/>
            <a:ext cx="11409529" cy="53499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52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ohsimply.com/wp-content/uploads/2015/07/coconut-oil-digestion-0731201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63" y="1323833"/>
            <a:ext cx="11027391" cy="533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61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5" r="24397"/>
          <a:stretch/>
        </p:blipFill>
        <p:spPr>
          <a:xfrm>
            <a:off x="3712191" y="887104"/>
            <a:ext cx="5186150" cy="5970896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6400801" y="2903562"/>
            <a:ext cx="2497540" cy="5868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2920621" y="2483893"/>
            <a:ext cx="2470245" cy="1160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223146" y="3510887"/>
            <a:ext cx="2470245" cy="1160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3223145" y="4810835"/>
            <a:ext cx="2470245" cy="11600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85298" y="3667835"/>
            <a:ext cx="3009330" cy="11430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017457" y="1358732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964164" y="3041555"/>
            <a:ext cx="6431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endParaRPr lang="ru-RU" sz="44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51481" y="3232519"/>
            <a:ext cx="12843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жьэн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67173" y="4304310"/>
            <a:ext cx="30316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тхьэмщ1ыгъу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894628" y="4487669"/>
            <a:ext cx="15872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лъатэ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175999" y="5647728"/>
            <a:ext cx="1938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к1эт1ий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11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172</TotalTime>
  <Words>8</Words>
  <Application>Microsoft Office PowerPoint</Application>
  <PresentationFormat>Широкоэкранный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Times New Roman</vt:lpstr>
      <vt:lpstr>След самолета</vt:lpstr>
      <vt:lpstr>Темэр:  Ц1ыхум и оргэнхэр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Темэр:  Ц1ыхум и оргэнхэр</dc:title>
  <dc:creator>Фатима Абанокова</dc:creator>
  <cp:lastModifiedBy>Фатима Абанокова</cp:lastModifiedBy>
  <cp:revision>7</cp:revision>
  <dcterms:created xsi:type="dcterms:W3CDTF">2019-03-18T08:04:35Z</dcterms:created>
  <dcterms:modified xsi:type="dcterms:W3CDTF">2019-04-06T09:11:38Z</dcterms:modified>
</cp:coreProperties>
</file>