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0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0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5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07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6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6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50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9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2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79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64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7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4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38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3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C3B4-1C96-45A9-A2C7-5E431BC71E7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C77C6-5728-4BBF-9A8B-FCAA402A4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8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558" y="1803404"/>
            <a:ext cx="10260842" cy="3123437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Темэр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Ц1ыхум 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оргэнхэр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0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164341"/>
            <a:ext cx="666010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82" y="1247629"/>
            <a:ext cx="1671914" cy="1932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5" b="95313" l="14844" r="77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8" t="5418" r="23215"/>
          <a:stretch/>
        </p:blipFill>
        <p:spPr>
          <a:xfrm>
            <a:off x="5670582" y="1924334"/>
            <a:ext cx="1426254" cy="2060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772">
            <a:off x="5574319" y="2640841"/>
            <a:ext cx="921296" cy="627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8" t="10150" r="34179" b="13035"/>
          <a:stretch/>
        </p:blipFill>
        <p:spPr>
          <a:xfrm>
            <a:off x="6722099" y="1613279"/>
            <a:ext cx="717744" cy="9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0-tub-ru.yandex.net/i?id=5cbe3a73d0a567353f4cec3900ae8f03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914401"/>
            <a:ext cx="11436824" cy="578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s.myshared.ru/21/1265669/slide_5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 b="10865"/>
          <a:stretch/>
        </p:blipFill>
        <p:spPr bwMode="auto">
          <a:xfrm>
            <a:off x="696036" y="900752"/>
            <a:ext cx="11109277" cy="5745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9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etoglaza.ru/wp-content/uploads/2018/08/cirroz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5" b="5953"/>
          <a:stretch/>
        </p:blipFill>
        <p:spPr bwMode="auto">
          <a:xfrm>
            <a:off x="545910" y="1351128"/>
            <a:ext cx="11354937" cy="5322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ontent.choiz.me/uploads/2018-02/760x398_97828f10aa7d2933ae99a6edc40be1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1241946"/>
            <a:ext cx="11409529" cy="5349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5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ohsimply.com/wp-content/uploads/2015/07/coconut-oil-digestion-073120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1323833"/>
            <a:ext cx="11027391" cy="533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6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r="24397"/>
          <a:stretch/>
        </p:blipFill>
        <p:spPr>
          <a:xfrm>
            <a:off x="3712191" y="887104"/>
            <a:ext cx="5186150" cy="597089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6400801" y="2903562"/>
            <a:ext cx="2497540" cy="586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20621" y="2483893"/>
            <a:ext cx="2470245" cy="1160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223146" y="3510887"/>
            <a:ext cx="2470245" cy="1160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23145" y="4810835"/>
            <a:ext cx="2470245" cy="1160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85298" y="3667835"/>
            <a:ext cx="3009330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17457" y="13587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64164" y="3041555"/>
            <a:ext cx="643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51481" y="3232519"/>
            <a:ext cx="1284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жьэн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7173" y="4304310"/>
            <a:ext cx="3031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тхьэмщ1ыгъу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94628" y="4487669"/>
            <a:ext cx="158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лъатэ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5999" y="5647728"/>
            <a:ext cx="193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к1эт1ий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172</TotalTime>
  <Words>8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След самолета</vt:lpstr>
      <vt:lpstr>Темэр:  Ц1ыхум и оргэнхэр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Темэр:  Ц1ыхум и оргэнхэр</dc:title>
  <dc:creator>Фатима Абанокова</dc:creator>
  <cp:lastModifiedBy>Фатима Абанокова</cp:lastModifiedBy>
  <cp:revision>7</cp:revision>
  <dcterms:created xsi:type="dcterms:W3CDTF">2019-03-18T08:04:35Z</dcterms:created>
  <dcterms:modified xsi:type="dcterms:W3CDTF">2019-04-06T09:11:38Z</dcterms:modified>
</cp:coreProperties>
</file>