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7" r:id="rId2"/>
    <p:sldId id="257" r:id="rId3"/>
    <p:sldId id="268" r:id="rId4"/>
    <p:sldId id="256" r:id="rId5"/>
    <p:sldId id="261" r:id="rId6"/>
    <p:sldId id="258" r:id="rId7"/>
    <p:sldId id="262" r:id="rId8"/>
    <p:sldId id="259" r:id="rId9"/>
    <p:sldId id="263" r:id="rId10"/>
    <p:sldId id="260" r:id="rId11"/>
    <p:sldId id="264" r:id="rId12"/>
    <p:sldId id="265" r:id="rId13"/>
    <p:sldId id="267" r:id="rId14"/>
    <p:sldId id="269" r:id="rId15"/>
    <p:sldId id="271" r:id="rId16"/>
    <p:sldId id="272" r:id="rId17"/>
    <p:sldId id="273" r:id="rId18"/>
    <p:sldId id="274" r:id="rId19"/>
    <p:sldId id="266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E3E27-E5B4-45A2-9BF0-8857F3C94869}" type="datetimeFigureOut">
              <a:rPr lang="ru-RU" smtClean="0"/>
              <a:pPr/>
              <a:t>31.12.2001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5D00B-57E1-4BCC-9C77-9D8B3764E9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31.12.2001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31.12.2001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31.12.2001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31.12.2001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31.12.2001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31.12.2001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31.12.2001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31.12.2001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31.12.2001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31.12.2001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31.12.2001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31.12.2001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92867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Линейные алгоритмы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(пословицы </a:t>
            </a:r>
            <a:r>
              <a:rPr lang="ru-RU" dirty="0" smtClean="0"/>
              <a:t>,поговорки и </a:t>
            </a:r>
            <a:r>
              <a:rPr lang="ru-RU" dirty="0" smtClean="0"/>
              <a:t>сказки адыгских народов )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>
                <a:solidFill>
                  <a:srgbClr val="0070C0"/>
                </a:solidFill>
              </a:rPr>
              <a:t>Выполнила учительница </a:t>
            </a:r>
          </a:p>
          <a:p>
            <a:pPr algn="r"/>
            <a:r>
              <a:rPr lang="ru-RU" dirty="0" smtClean="0">
                <a:solidFill>
                  <a:srgbClr val="0070C0"/>
                </a:solidFill>
              </a:rPr>
              <a:t>информатики МКОУ СОШ с </a:t>
            </a:r>
            <a:r>
              <a:rPr lang="ru-RU" dirty="0" err="1" smtClean="0">
                <a:solidFill>
                  <a:srgbClr val="0070C0"/>
                </a:solidFill>
              </a:rPr>
              <a:t>п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Арик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</a:p>
          <a:p>
            <a:pPr algn="r"/>
            <a:r>
              <a:rPr lang="ru-RU" dirty="0" err="1" smtClean="0">
                <a:solidFill>
                  <a:srgbClr val="0070C0"/>
                </a:solidFill>
              </a:rPr>
              <a:t>Увижева</a:t>
            </a:r>
            <a:r>
              <a:rPr lang="ru-RU" dirty="0" smtClean="0">
                <a:solidFill>
                  <a:srgbClr val="0070C0"/>
                </a:solidFill>
              </a:rPr>
              <a:t> Маргарита </a:t>
            </a:r>
            <a:r>
              <a:rPr lang="ru-RU" dirty="0" err="1" smtClean="0">
                <a:solidFill>
                  <a:srgbClr val="0070C0"/>
                </a:solidFill>
              </a:rPr>
              <a:t>Устерхановна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ictu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201"/>
          <a:stretch>
            <a:fillRect/>
          </a:stretch>
        </p:blipFill>
        <p:spPr>
          <a:xfrm>
            <a:off x="-1" y="0"/>
            <a:ext cx="9144001" cy="5157192"/>
          </a:xfrm>
        </p:spPr>
      </p:pic>
      <p:pic>
        <p:nvPicPr>
          <p:cNvPr id="7" name="Рисунок 6" descr="maxresdefault.jpg"/>
          <p:cNvPicPr>
            <a:picLocks noChangeAspect="1"/>
          </p:cNvPicPr>
          <p:nvPr/>
        </p:nvPicPr>
        <p:blipFill>
          <a:blip r:embed="rId3" cstate="print"/>
          <a:srcRect l="13710" t="5084" r="14628" b="5317"/>
          <a:stretch>
            <a:fillRect/>
          </a:stretch>
        </p:blipFill>
        <p:spPr>
          <a:xfrm>
            <a:off x="4919664" y="5589240"/>
            <a:ext cx="1740568" cy="1224136"/>
          </a:xfrm>
          <a:prstGeom prst="rect">
            <a:avLst/>
          </a:prstGeom>
        </p:spPr>
      </p:pic>
      <p:pic>
        <p:nvPicPr>
          <p:cNvPr id="8" name="Рисунок 7" descr="maxresdefault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5589240"/>
            <a:ext cx="1872208" cy="117013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11341" t="15375" r="42170" b="35407"/>
          <a:stretch>
            <a:fillRect/>
          </a:stretch>
        </p:blipFill>
        <p:spPr bwMode="auto">
          <a:xfrm>
            <a:off x="467544" y="5572094"/>
            <a:ext cx="1964377" cy="116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5940152" y="1196752"/>
            <a:ext cx="3203848" cy="4176464"/>
          </a:xfrm>
          <a:prstGeom prst="round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0" y="1340768"/>
            <a:ext cx="3419872" cy="4032448"/>
          </a:xfrm>
          <a:prstGeom prst="round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 l="11260" t="16532" r="40038" b="26375"/>
          <a:stretch>
            <a:fillRect/>
          </a:stretch>
        </p:blipFill>
        <p:spPr bwMode="auto">
          <a:xfrm>
            <a:off x="6948264" y="5612152"/>
            <a:ext cx="1728192" cy="113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Скругленный прямоугольник 24"/>
          <p:cNvSpPr/>
          <p:nvPr/>
        </p:nvSpPr>
        <p:spPr>
          <a:xfrm>
            <a:off x="683568" y="1700808"/>
            <a:ext cx="208823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51520" y="2276872"/>
            <a:ext cx="288032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/>
          </a:p>
          <a:p>
            <a:pPr algn="ctr"/>
            <a:endParaRPr lang="ru-RU" sz="2400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51520" y="2708920"/>
            <a:ext cx="288032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51520" y="3212976"/>
            <a:ext cx="288032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51520" y="3789040"/>
            <a:ext cx="288032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51520" y="4437112"/>
            <a:ext cx="288032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372200" y="4221088"/>
            <a:ext cx="237626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084168" y="2852936"/>
            <a:ext cx="280831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084168" y="1988840"/>
            <a:ext cx="280831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084168" y="3284984"/>
            <a:ext cx="280831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084168" y="3725416"/>
            <a:ext cx="2880320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051720" y="1484784"/>
            <a:ext cx="208823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Начало</a:t>
            </a:r>
            <a:endParaRPr lang="ru-RU" sz="4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292080" y="4797152"/>
            <a:ext cx="237626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Конец</a:t>
            </a:r>
            <a:endParaRPr lang="ru-RU" sz="4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75656" y="2060848"/>
            <a:ext cx="288032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Жили были бабка и дед</a:t>
            </a:r>
          </a:p>
          <a:p>
            <a:pPr algn="ctr"/>
            <a:endParaRPr lang="ru-RU" sz="2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04048" y="3429000"/>
            <a:ext cx="280831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Плачут бабка и дед </a:t>
            </a:r>
            <a:endParaRPr lang="ru-RU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75656" y="2492896"/>
            <a:ext cx="288032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Была у них курочка ряба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75656" y="2996952"/>
            <a:ext cx="288032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Снесла курочка яичко </a:t>
            </a:r>
          </a:p>
          <a:p>
            <a:pPr algn="ctr"/>
            <a:r>
              <a:rPr lang="ru-RU" dirty="0" smtClean="0"/>
              <a:t>«Золотое»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75656" y="3573016"/>
            <a:ext cx="288032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Бабка </a:t>
            </a:r>
            <a:r>
              <a:rPr lang="ru-RU" sz="2000" dirty="0" err="1" smtClean="0"/>
              <a:t>били-била</a:t>
            </a:r>
            <a:r>
              <a:rPr lang="ru-RU" sz="2000" dirty="0" smtClean="0"/>
              <a:t> не разбила</a:t>
            </a:r>
            <a:endParaRPr lang="ru-RU" sz="20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75656" y="4221088"/>
            <a:ext cx="288032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Дед бил-бил не разбил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04048" y="2564904"/>
            <a:ext cx="280831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Мышка пробежала хвостиком махнула и яичко разбилось</a:t>
            </a:r>
            <a:endParaRPr lang="ru-RU" sz="16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04048" y="3861048"/>
            <a:ext cx="280831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А курочка говорит </a:t>
            </a:r>
            <a:endParaRPr lang="ru-RU" sz="20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04048" y="4301480"/>
            <a:ext cx="2880320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Не </a:t>
            </a:r>
            <a:r>
              <a:rPr lang="ru-RU" sz="1400" dirty="0" err="1" smtClean="0"/>
              <a:t>плачте</a:t>
            </a:r>
            <a:r>
              <a:rPr lang="ru-RU" sz="1400" dirty="0" smtClean="0"/>
              <a:t> снесу вам я не золотое , </a:t>
            </a:r>
          </a:p>
          <a:p>
            <a:pPr algn="ctr"/>
            <a:r>
              <a:rPr lang="ru-RU" sz="1400" dirty="0" smtClean="0"/>
              <a:t>а простое яичко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            Водолей</a:t>
            </a:r>
            <a:endParaRPr lang="ru-RU" sz="1400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683568" y="3645024"/>
            <a:ext cx="3384376" cy="2448273"/>
            <a:chOff x="539552" y="3212976"/>
            <a:chExt cx="3384376" cy="2448273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539552" y="5661248"/>
              <a:ext cx="338437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Прямоугольник 5"/>
            <p:cNvSpPr/>
            <p:nvPr/>
          </p:nvSpPr>
          <p:spPr>
            <a:xfrm>
              <a:off x="639092" y="3880687"/>
              <a:ext cx="796324" cy="17805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8</a:t>
              </a:r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833578" y="4470655"/>
              <a:ext cx="766321" cy="1190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5</a:t>
              </a:r>
              <a:endParaRPr lang="ru-RU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131840" y="4941169"/>
              <a:ext cx="593007" cy="720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3</a:t>
              </a: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838173" y="3212976"/>
              <a:ext cx="497702" cy="5707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ln>
                    <a:solidFill>
                      <a:schemeClr val="tx2">
                        <a:lumMod val="50000"/>
                      </a:schemeClr>
                    </a:solidFill>
                  </a:ln>
                  <a:solidFill>
                    <a:srgbClr val="FFC000"/>
                  </a:solidFill>
                </a:rPr>
                <a:t>А</a:t>
              </a:r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227145" y="4437112"/>
              <a:ext cx="497702" cy="5707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ln>
                    <a:solidFill>
                      <a:schemeClr val="tx2">
                        <a:lumMod val="50000"/>
                      </a:schemeClr>
                    </a:solidFill>
                  </a:ln>
                  <a:solidFill>
                    <a:srgbClr val="FFC000"/>
                  </a:solidFill>
                </a:rPr>
                <a:t>С </a:t>
              </a:r>
              <a:endParaRPr lang="ru-RU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032659" y="3769401"/>
              <a:ext cx="434764" cy="5707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ln>
                    <a:solidFill>
                      <a:schemeClr val="tx2">
                        <a:lumMod val="50000"/>
                      </a:schemeClr>
                    </a:solidFill>
                  </a:ln>
                  <a:solidFill>
                    <a:srgbClr val="FFC000"/>
                  </a:solidFill>
                </a:rPr>
                <a:t>В</a:t>
              </a:r>
              <a:endParaRPr lang="ru-RU" dirty="0"/>
            </a:p>
          </p:txBody>
        </p:sp>
      </p:grpSp>
      <p:pic>
        <p:nvPicPr>
          <p:cNvPr id="1026" name="Picture 2" descr="C:\Users\Юлия\Desktop\mazh-vodoley-v-lyubovta.jpg"/>
          <p:cNvPicPr>
            <a:picLocks noChangeAspect="1" noChangeArrowheads="1"/>
          </p:cNvPicPr>
          <p:nvPr/>
        </p:nvPicPr>
        <p:blipFill>
          <a:blip r:embed="rId2" cstate="print"/>
          <a:srcRect l="12474" t="2553" r="27047"/>
          <a:stretch>
            <a:fillRect/>
          </a:stretch>
        </p:blipFill>
        <p:spPr bwMode="auto">
          <a:xfrm>
            <a:off x="1763688" y="332656"/>
            <a:ext cx="1656183" cy="149436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539552" y="1628800"/>
            <a:ext cx="3528392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Как</a:t>
            </a:r>
            <a:r>
              <a:rPr kumimoji="0" lang="ru-RU" sz="1600" i="0" u="none" strike="noStrike" kern="1200" cap="none" spc="0" normalizeH="0" noProof="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разделить 8 литров подсолнечного масла на две равные части  по 4 литра если кроме полного 8-литрового бидона есть  только два пустых бидона  на 5 и 3 </a:t>
            </a:r>
            <a:r>
              <a:rPr lang="ru-RU" sz="16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литров.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436096" y="1916832"/>
            <a:ext cx="23762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Начало</a:t>
            </a:r>
            <a:endParaRPr lang="ru-RU" sz="40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508104" y="5949280"/>
            <a:ext cx="237626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Конец</a:t>
            </a:r>
            <a:endParaRPr lang="ru-RU" sz="40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860032" y="2852936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860032" y="5445224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860032" y="3284984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860032" y="3717032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860032" y="4149080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860032" y="4581128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860032" y="5013176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sites.google.com/site/algoritmskazka/_/rsrc/1361877371780/algoritmy-v-skazkah/bucho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44000" cy="6715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2.infourok.ru/uploads/ex/0657/000549fe-71275562/img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1"/>
            <a:ext cx="9501222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ds04.infourok.ru/uploads/ex/093e/0004760d-8fe81e2b/2/img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0098" y="-1"/>
            <a:ext cx="10144196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fhd.multiurok.ru/9/4/d/94d9f00dffc23bc78def31fc6feee7a6a391dc7d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fs03.metod-kopilka.ru/images/doc/1/624/2/img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00090"/>
            <a:ext cx="9144000" cy="70008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Адыгские народные пословицы и поговорки: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Врачу все друзья.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Если вожак хорош, то и тот, кто следует за ним, – неплох.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Если ты прав – ты силён.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Кого назовёшь князем, тот принимает тебя за холопа.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Кого не замечают, тот покашливает.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Кого сто человек хвалят, тот сотни стоит.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Кому нет дела до тебя, тому о своей головной боли не рассказывай.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Лучше хорошее оружие, чем плохой спутник.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 вынимай дважды кинжала, не повторяй своего слова дважды.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Пеший всегда смеётся над всадником.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Соревнующиеся богатеют, а строящие друг другу козни разоряются.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7" y="428604"/>
            <a:ext cx="835821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Составьте алгоритм используя адыгские народные сказки.</a:t>
            </a:r>
          </a:p>
          <a:p>
            <a:pPr algn="ctr"/>
            <a:r>
              <a:rPr lang="ru-RU" sz="2000" b="1" dirty="0" smtClean="0"/>
              <a:t>Кто сильнее?</a:t>
            </a:r>
            <a:endParaRPr lang="ru-RU" sz="2000" dirty="0" smtClean="0"/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 одного бедного крестьянина ничего не было, кроме двух быков. Однажды, когда их вели по скату горы, повыше база, во время гололедицы, они поскользнулись и убились до смерти.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Эй, лед, как ты силен! – сказал крестьянин, – Если б я был силен, – ответил лед, – то не таял бы от солнца!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Эй, солнце, как ты сильно! – сказал крестьянин, обратившись к солнцу.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Если б я было сильно, то туча не закрывала бы меня!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Эй, туча, как ты сильна!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Если бы я была сильна, то дождь не шел бы! – Эй, дождь, как ты силен!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Если б я был силен, то трава не росла бы!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Эй, трава, как ты сильна!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Если бы я была сильна, то овца не паслась бы!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Эй, овца, как ты сильна!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Если б я была сильна, то старый дворянин не ел бы моей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полуголовы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Эй, старый дворянин, как ты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зилен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Если бы я был силен, то мышь не грызла бы моего добра!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Эй, мышь, как ты сильна!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Если бы я была сильна, то кошка не ела бы меня!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Эй, кошка, как ты сильна!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Конечно, я сильна: у семи соседей я поедаю сметану из семи ведер и потом нежусь, сидя у самой </a:t>
            </a:r>
            <a:r>
              <a:rPr lang="ru-RU" sz="1400" dirty="0" smtClean="0"/>
              <a:t>княгини на коленях!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6421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Алгоритмы на 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народные сказки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b="1" i="1" dirty="0" smtClean="0">
                <a:solidFill>
                  <a:schemeClr val="tx2">
                    <a:lumMod val="50000"/>
                  </a:schemeClr>
                </a:solidFill>
              </a:rPr>
              <a:t>Материал к уроку информатика на тему: «Линейные алгоритмы»  (8 класс)</a:t>
            </a:r>
            <a:endParaRPr lang="ru-RU" sz="18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Содержимое 9" descr="620258_origin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780928"/>
            <a:ext cx="2521289" cy="3600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maxresdefault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2290691"/>
            <a:ext cx="2627784" cy="16423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Рисунок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4187735"/>
            <a:ext cx="5256584" cy="25536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 descr="теремок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2290691"/>
            <a:ext cx="2581300" cy="15992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557338"/>
            <a:ext cx="8374062" cy="23034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8000" dirty="0" smtClean="0">
                <a:solidFill>
                  <a:schemeClr val="tx1"/>
                </a:solidFill>
                <a:latin typeface="Calibri" pitchFamily="34" charset="0"/>
              </a:rPr>
              <a:t>СПАСИБО</a:t>
            </a:r>
            <a:br>
              <a:rPr lang="ru-RU" sz="80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ru-RU" sz="8000" dirty="0" smtClean="0">
                <a:solidFill>
                  <a:schemeClr val="tx1"/>
                </a:solidFill>
                <a:latin typeface="Calibri" pitchFamily="34" charset="0"/>
              </a:rPr>
              <a:t>ЗА ВНИМАНИЕ!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cacoo.com/diagrams/EJ7nuK59lgOvYi1J-757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cacoo.com/diagrams/EJ7nuK59lgOvYi1J-757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https://cacoo.com/diagrams/EJ7nuK59lgOvYi1J-757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https://cacoo.com/diagrams/EJ7nuK59lgOvYi1J-757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https://cacoo.com/diagrams/EJ7nuK59lgOvYi1J-757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https://cacoo.com/diagrams/EJ7nuK59lgOvYi1J-757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2" name="Picture 14" descr="https://ds04.infourok.ru/uploads/ex/093e/0004760d-8fe81e2b/2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2974" y="-1"/>
            <a:ext cx="10930014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1763688" y="836712"/>
            <a:ext cx="5256584" cy="576064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4624"/>
            <a:ext cx="7772400" cy="821953"/>
          </a:xfrm>
          <a:scene3d>
            <a:camera prst="perspectiveLeft"/>
            <a:lightRig rig="threePt" dir="t"/>
          </a:scene3d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Колобок</a:t>
            </a:r>
            <a:endParaRPr lang="ru-RU" sz="60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4" name="Рисунок 3" descr="_orig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5924" y="704817"/>
            <a:ext cx="1628800" cy="16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79880720_w640_h640_kolobok2.png"/>
          <p:cNvPicPr>
            <a:picLocks noChangeAspect="1"/>
          </p:cNvPicPr>
          <p:nvPr/>
        </p:nvPicPr>
        <p:blipFill>
          <a:blip r:embed="rId3" cstate="print"/>
          <a:srcRect r="61032" b="53801"/>
          <a:stretch>
            <a:fillRect/>
          </a:stretch>
        </p:blipFill>
        <p:spPr>
          <a:xfrm>
            <a:off x="-252536" y="2564904"/>
            <a:ext cx="1275467" cy="1512168"/>
          </a:xfrm>
          <a:prstGeom prst="rect">
            <a:avLst/>
          </a:prstGeom>
        </p:spPr>
      </p:pic>
      <p:pic>
        <p:nvPicPr>
          <p:cNvPr id="8" name="Рисунок 7" descr="main_481693_origin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5924" y="2505017"/>
            <a:ext cx="1638785" cy="1597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pictur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79804" y="4377225"/>
            <a:ext cx="1612676" cy="2004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79880720_w640_h640_kolobok2.png"/>
          <p:cNvPicPr>
            <a:picLocks noChangeAspect="1"/>
          </p:cNvPicPr>
          <p:nvPr/>
        </p:nvPicPr>
        <p:blipFill>
          <a:blip r:embed="rId6" cstate="print"/>
          <a:srcRect l="41068" t="1050" r="30583" b="52751"/>
          <a:stretch>
            <a:fillRect/>
          </a:stretch>
        </p:blipFill>
        <p:spPr>
          <a:xfrm>
            <a:off x="395536" y="3933056"/>
            <a:ext cx="1573919" cy="2564904"/>
          </a:xfrm>
          <a:prstGeom prst="rect">
            <a:avLst/>
          </a:prstGeom>
        </p:spPr>
      </p:pic>
      <p:pic>
        <p:nvPicPr>
          <p:cNvPr id="11" name="Рисунок 10" descr="79880720_w640_h640_kolobok2.png"/>
          <p:cNvPicPr>
            <a:picLocks noChangeAspect="1"/>
          </p:cNvPicPr>
          <p:nvPr/>
        </p:nvPicPr>
        <p:blipFill>
          <a:blip r:embed="rId7" cstate="print"/>
          <a:srcRect l="70467" t="1050" r="5383" b="74800"/>
          <a:stretch>
            <a:fillRect/>
          </a:stretch>
        </p:blipFill>
        <p:spPr>
          <a:xfrm>
            <a:off x="1187624" y="548680"/>
            <a:ext cx="1008112" cy="1008112"/>
          </a:xfrm>
          <a:prstGeom prst="rect">
            <a:avLst/>
          </a:prstGeom>
        </p:spPr>
      </p:pic>
      <p:pic>
        <p:nvPicPr>
          <p:cNvPr id="12" name="Рисунок 11" descr="79880720_w640_h640_kolobok2.png"/>
          <p:cNvPicPr>
            <a:picLocks noChangeAspect="1"/>
          </p:cNvPicPr>
          <p:nvPr/>
        </p:nvPicPr>
        <p:blipFill>
          <a:blip r:embed="rId8" cstate="print"/>
          <a:srcRect l="62999" t="23100" r="2351" b="31751"/>
          <a:stretch>
            <a:fillRect/>
          </a:stretch>
        </p:blipFill>
        <p:spPr>
          <a:xfrm flipH="1">
            <a:off x="0" y="836712"/>
            <a:ext cx="1204041" cy="1568902"/>
          </a:xfrm>
          <a:prstGeom prst="rect">
            <a:avLst/>
          </a:prstGeom>
        </p:spPr>
      </p:pic>
      <p:pic>
        <p:nvPicPr>
          <p:cNvPr id="13" name="Рисунок 12" descr="79880720_w640_h640_kolobok2.png"/>
          <p:cNvPicPr>
            <a:picLocks noChangeAspect="1"/>
          </p:cNvPicPr>
          <p:nvPr/>
        </p:nvPicPr>
        <p:blipFill>
          <a:blip r:embed="rId9" cstate="print"/>
          <a:srcRect l="2218" t="48299" r="50000" b="3401"/>
          <a:stretch>
            <a:fillRect/>
          </a:stretch>
        </p:blipFill>
        <p:spPr>
          <a:xfrm>
            <a:off x="6228184" y="5301208"/>
            <a:ext cx="1296144" cy="1310184"/>
          </a:xfrm>
          <a:prstGeom prst="rect">
            <a:avLst/>
          </a:prstGeom>
        </p:spPr>
      </p:pic>
      <p:pic>
        <p:nvPicPr>
          <p:cNvPr id="14" name="Рисунок 13" descr="79880720_w640_h640_kolobok2.png"/>
          <p:cNvPicPr>
            <a:picLocks noChangeAspect="1"/>
          </p:cNvPicPr>
          <p:nvPr/>
        </p:nvPicPr>
        <p:blipFill>
          <a:blip r:embed="rId10" cstate="print"/>
          <a:srcRect l="45268" t="50399" r="23233" b="-799"/>
          <a:stretch>
            <a:fillRect/>
          </a:stretch>
        </p:blipFill>
        <p:spPr>
          <a:xfrm>
            <a:off x="5652120" y="5229200"/>
            <a:ext cx="864096" cy="1382554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2627784" y="980728"/>
            <a:ext cx="23762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699792" y="5805264"/>
            <a:ext cx="237626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051720" y="1628800"/>
            <a:ext cx="367240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051720" y="2420888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051720" y="2852936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051720" y="3284984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051720" y="3717032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051720" y="4149080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051720" y="4581128"/>
            <a:ext cx="36004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051720" y="5373216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 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491880" y="476672"/>
            <a:ext cx="23762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Начало</a:t>
            </a:r>
            <a:endParaRPr lang="ru-RU" sz="4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5301208"/>
            <a:ext cx="237626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Конец</a:t>
            </a:r>
            <a:endParaRPr lang="ru-RU" sz="4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15816" y="1124744"/>
            <a:ext cx="367240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Испекла бабка колобок и положила на подоконник</a:t>
            </a:r>
            <a:endParaRPr lang="ru-RU" sz="2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15816" y="1916832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Покатился  колобок</a:t>
            </a:r>
            <a:endParaRPr lang="ru-RU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15816" y="2348880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Встретил Лису</a:t>
            </a:r>
            <a:endParaRPr lang="ru-RU" sz="2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15816" y="2780928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Встретил  Зайца</a:t>
            </a:r>
            <a:endParaRPr lang="ru-RU" sz="2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15816" y="3212976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Встретил  Волка</a:t>
            </a:r>
            <a:endParaRPr lang="ru-RU" sz="2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15816" y="3645024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Встретил  Медведя</a:t>
            </a:r>
            <a:endParaRPr lang="ru-RU" sz="24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15816" y="4077072"/>
            <a:ext cx="36004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Сядь ко мне на носок и спой песенку</a:t>
            </a:r>
            <a:endParaRPr lang="ru-RU" sz="2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915816" y="4869160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Съела Лиса колобок 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755576" y="260648"/>
            <a:ext cx="5472608" cy="6336704"/>
          </a:xfrm>
          <a:prstGeom prst="roundRect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6573416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Репка</a:t>
            </a:r>
            <a:endParaRPr lang="ru-RU" sz="8000" dirty="0"/>
          </a:p>
        </p:txBody>
      </p:sp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1728192"/>
            <a:ext cx="2016224" cy="980358"/>
          </a:xfrm>
          <a:prstGeom prst="rect">
            <a:avLst/>
          </a:prstGeom>
        </p:spPr>
      </p:pic>
      <p:pic>
        <p:nvPicPr>
          <p:cNvPr id="6" name="Рисунок 5" descr="Рисунок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9829" y="2808312"/>
            <a:ext cx="1976812" cy="973716"/>
          </a:xfrm>
          <a:prstGeom prst="rect">
            <a:avLst/>
          </a:prstGeom>
        </p:spPr>
      </p:pic>
      <p:pic>
        <p:nvPicPr>
          <p:cNvPr id="7" name="Рисунок 6" descr="Рисунок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3888432"/>
            <a:ext cx="1987829" cy="965682"/>
          </a:xfrm>
          <a:prstGeom prst="rect">
            <a:avLst/>
          </a:prstGeom>
        </p:spPr>
      </p:pic>
      <p:pic>
        <p:nvPicPr>
          <p:cNvPr id="10" name="Рисунок 9" descr="1372193914_image005.jpg"/>
          <p:cNvPicPr>
            <a:picLocks noChangeAspect="1"/>
          </p:cNvPicPr>
          <p:nvPr/>
        </p:nvPicPr>
        <p:blipFill>
          <a:blip r:embed="rId5" cstate="print"/>
          <a:srcRect t="13250" r="3936" b="17555"/>
          <a:stretch>
            <a:fillRect/>
          </a:stretch>
        </p:blipFill>
        <p:spPr>
          <a:xfrm>
            <a:off x="6559829" y="4968552"/>
            <a:ext cx="1948682" cy="1052736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2339752" y="1124744"/>
            <a:ext cx="23762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11760" y="5805264"/>
            <a:ext cx="237626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63688" y="1772816"/>
            <a:ext cx="367240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/>
          </a:p>
          <a:p>
            <a:pPr algn="ctr"/>
            <a:endParaRPr lang="ru-RU" sz="24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63688" y="4941168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63688" y="2564904"/>
            <a:ext cx="36004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63688" y="3212976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63688" y="3645024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63688" y="4077072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763688" y="4509120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763688" y="5373216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 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563888" y="548680"/>
            <a:ext cx="23762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Начало</a:t>
            </a:r>
            <a:endParaRPr lang="ru-RU" sz="4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35896" y="5229200"/>
            <a:ext cx="237626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Конец</a:t>
            </a:r>
            <a:endParaRPr lang="ru-RU" sz="4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87824" y="1196752"/>
            <a:ext cx="367240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Посадил дед репку</a:t>
            </a:r>
          </a:p>
          <a:p>
            <a:pPr algn="ctr"/>
            <a:r>
              <a:rPr lang="ru-RU" sz="2000" dirty="0" smtClean="0"/>
              <a:t>Выросла репка большая</a:t>
            </a:r>
          </a:p>
          <a:p>
            <a:pPr algn="ctr"/>
            <a:endParaRPr lang="ru-RU" sz="2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87824" y="4365104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Позвала кошка мышку</a:t>
            </a:r>
            <a:endParaRPr lang="ru-RU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87824" y="1988840"/>
            <a:ext cx="36004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Стал дед репку тянуть</a:t>
            </a:r>
          </a:p>
          <a:p>
            <a:pPr algn="ctr"/>
            <a:r>
              <a:rPr lang="ru-RU" sz="2000" dirty="0" smtClean="0"/>
              <a:t>не может вытянуть репку</a:t>
            </a:r>
            <a:endParaRPr lang="ru-RU" sz="20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87824" y="2636912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Позвал дед бабку</a:t>
            </a:r>
            <a:endParaRPr lang="ru-RU" sz="2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87824" y="3068960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Позвала бабка внучку</a:t>
            </a:r>
            <a:endParaRPr lang="ru-RU" sz="2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87824" y="3501008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Позвала внучка жучку</a:t>
            </a:r>
            <a:endParaRPr lang="ru-RU" sz="24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87824" y="3933056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Позвала жучка кошку</a:t>
            </a:r>
            <a:endParaRPr lang="ru-RU" sz="2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987824" y="4797152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Вытянули репку 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475656" y="1124744"/>
            <a:ext cx="4608512" cy="5544616"/>
          </a:xfrm>
          <a:prstGeom prst="roundRect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0"/>
            <a:ext cx="6275040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Теремок</a:t>
            </a:r>
            <a:endParaRPr lang="ru-RU" sz="8000" dirty="0"/>
          </a:p>
        </p:txBody>
      </p:sp>
      <p:pic>
        <p:nvPicPr>
          <p:cNvPr id="4" name="Содержимое 3" descr="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33826" y="3356993"/>
            <a:ext cx="2470656" cy="2808312"/>
          </a:xfrm>
        </p:spPr>
      </p:pic>
      <p:pic>
        <p:nvPicPr>
          <p:cNvPr id="5" name="Рисунок 4" descr="tematicheskii-komplekt-teremok5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17" t="4534" r="71941" b="63731"/>
          <a:stretch>
            <a:fillRect/>
          </a:stretch>
        </p:blipFill>
        <p:spPr>
          <a:xfrm>
            <a:off x="2411760" y="548680"/>
            <a:ext cx="504056" cy="564543"/>
          </a:xfrm>
          <a:prstGeom prst="rect">
            <a:avLst/>
          </a:prstGeom>
        </p:spPr>
      </p:pic>
      <p:pic>
        <p:nvPicPr>
          <p:cNvPr id="6" name="Рисунок 5" descr="теремок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5014" y="1484784"/>
            <a:ext cx="2657466" cy="1646473"/>
          </a:xfrm>
          <a:prstGeom prst="rect">
            <a:avLst/>
          </a:prstGeom>
        </p:spPr>
      </p:pic>
      <p:pic>
        <p:nvPicPr>
          <p:cNvPr id="7" name="Рисунок 6" descr="tematicheskii-komplekt-teremok5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266" t="2267" r="54304" b="61464"/>
          <a:stretch>
            <a:fillRect/>
          </a:stretch>
        </p:blipFill>
        <p:spPr>
          <a:xfrm flipH="1">
            <a:off x="1403648" y="404664"/>
            <a:ext cx="684640" cy="1037770"/>
          </a:xfrm>
          <a:prstGeom prst="rect">
            <a:avLst/>
          </a:prstGeom>
        </p:spPr>
      </p:pic>
      <p:pic>
        <p:nvPicPr>
          <p:cNvPr id="8" name="Рисунок 7" descr="tematicheskii-komplekt-teremok5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954" t="1133" b="22928"/>
          <a:stretch>
            <a:fillRect/>
          </a:stretch>
        </p:blipFill>
        <p:spPr>
          <a:xfrm flipH="1">
            <a:off x="827584" y="4365104"/>
            <a:ext cx="1099045" cy="2232248"/>
          </a:xfrm>
          <a:prstGeom prst="rect">
            <a:avLst/>
          </a:prstGeom>
        </p:spPr>
      </p:pic>
      <p:pic>
        <p:nvPicPr>
          <p:cNvPr id="9" name="Рисунок 8" descr="tematicheskii-komplekt-teremok5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8536" r="72743"/>
          <a:stretch>
            <a:fillRect/>
          </a:stretch>
        </p:blipFill>
        <p:spPr>
          <a:xfrm flipH="1">
            <a:off x="467544" y="476672"/>
            <a:ext cx="846460" cy="1240607"/>
          </a:xfrm>
          <a:prstGeom prst="rect">
            <a:avLst/>
          </a:prstGeom>
        </p:spPr>
      </p:pic>
      <p:pic>
        <p:nvPicPr>
          <p:cNvPr id="10" name="Рисунок 9" descr="tematicheskii-komplekt-teremok5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257" t="37403" r="49494" b="1393"/>
          <a:stretch>
            <a:fillRect/>
          </a:stretch>
        </p:blipFill>
        <p:spPr>
          <a:xfrm flipH="1">
            <a:off x="0" y="1484784"/>
            <a:ext cx="1080120" cy="1743090"/>
          </a:xfrm>
          <a:prstGeom prst="rect">
            <a:avLst/>
          </a:prstGeom>
        </p:spPr>
      </p:pic>
      <p:pic>
        <p:nvPicPr>
          <p:cNvPr id="11" name="Рисунок 10" descr="tematicheskii-komplekt-teremok5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506" t="36269" r="26245" b="3660"/>
          <a:stretch>
            <a:fillRect/>
          </a:stretch>
        </p:blipFill>
        <p:spPr>
          <a:xfrm flipH="1">
            <a:off x="0" y="3140968"/>
            <a:ext cx="1240440" cy="1944216"/>
          </a:xfrm>
          <a:prstGeom prst="rect">
            <a:avLst/>
          </a:prstGeom>
        </p:spPr>
      </p:pic>
      <p:sp>
        <p:nvSpPr>
          <p:cNvPr id="26" name="Скругленный прямоугольник 25"/>
          <p:cNvSpPr/>
          <p:nvPr/>
        </p:nvSpPr>
        <p:spPr>
          <a:xfrm>
            <a:off x="2699792" y="1268760"/>
            <a:ext cx="23762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771800" y="6093296"/>
            <a:ext cx="237626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123728" y="1916832"/>
            <a:ext cx="367240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400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123728" y="4725144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123728" y="2348880"/>
            <a:ext cx="36004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123728" y="2996952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123728" y="3429000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123728" y="3861048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123728" y="4293096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123728" y="5157192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  </a:t>
            </a:r>
            <a:endParaRPr lang="ru-RU" sz="2400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123728" y="5597624"/>
            <a:ext cx="3600400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563888" y="548680"/>
            <a:ext cx="23762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Начало</a:t>
            </a:r>
            <a:endParaRPr lang="ru-RU" sz="4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35896" y="5373216"/>
            <a:ext cx="237626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Конец</a:t>
            </a:r>
            <a:endParaRPr lang="ru-RU" sz="4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87824" y="1196752"/>
            <a:ext cx="367240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Стоит в поле теремок</a:t>
            </a:r>
          </a:p>
          <a:p>
            <a:pPr algn="ctr"/>
            <a:endParaRPr lang="ru-RU" sz="2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87824" y="4005064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Пришел Медведь</a:t>
            </a:r>
            <a:endParaRPr lang="ru-RU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87824" y="1628800"/>
            <a:ext cx="36004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Прилетела муха стала в теремочке жить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87824" y="2276872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Прибежала мышка</a:t>
            </a:r>
            <a:endParaRPr lang="ru-RU" sz="2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87824" y="2708920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Припрыгала лягушка</a:t>
            </a:r>
            <a:endParaRPr lang="ru-RU" sz="2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87824" y="3140968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Прибежал зайчик</a:t>
            </a:r>
            <a:endParaRPr lang="ru-RU" sz="24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87824" y="3573016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Пришел петух</a:t>
            </a:r>
            <a:endParaRPr lang="ru-RU" sz="2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987824" y="4437112"/>
            <a:ext cx="3600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Сломал теремок  </a:t>
            </a:r>
            <a:endParaRPr lang="ru-RU" sz="24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87824" y="4877544"/>
            <a:ext cx="3600400" cy="423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Собрались все звери вместе и построили новый теремок 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599</Words>
  <Application>Microsoft Office PowerPoint</Application>
  <PresentationFormat>Экран (4:3)</PresentationFormat>
  <Paragraphs>105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Линейные алгоритмы  (пословицы ,поговорки и сказки адыгских народов )</vt:lpstr>
      <vt:lpstr>Алгоритмы на  народные сказки Материал к уроку информатика на тему: «Линейные алгоритмы»  (8 класс)</vt:lpstr>
      <vt:lpstr>Слайд 3</vt:lpstr>
      <vt:lpstr>Колобок</vt:lpstr>
      <vt:lpstr>Слайд 5</vt:lpstr>
      <vt:lpstr>Репка</vt:lpstr>
      <vt:lpstr>Слайд 7</vt:lpstr>
      <vt:lpstr>Теремок</vt:lpstr>
      <vt:lpstr>Слайд 9</vt:lpstr>
      <vt:lpstr>Слайд 10</vt:lpstr>
      <vt:lpstr>Слайд 11</vt:lpstr>
      <vt:lpstr>            Водолей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Алгоритмы на русские  народные сказки</dc:title>
  <dc:creator>Юлия</dc:creator>
  <cp:lastModifiedBy>User</cp:lastModifiedBy>
  <cp:revision>40</cp:revision>
  <dcterms:created xsi:type="dcterms:W3CDTF">2017-12-01T14:23:25Z</dcterms:created>
  <dcterms:modified xsi:type="dcterms:W3CDTF">2001-12-31T20:18:14Z</dcterms:modified>
</cp:coreProperties>
</file>